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15" r:id="rId2"/>
  </p:sldMasterIdLst>
  <p:notesMasterIdLst>
    <p:notesMasterId r:id="rId14"/>
  </p:notesMasterIdLst>
  <p:handoutMasterIdLst>
    <p:handoutMasterId r:id="rId15"/>
  </p:handoutMasterIdLst>
  <p:sldIdLst>
    <p:sldId id="256" r:id="rId3"/>
    <p:sldId id="330" r:id="rId4"/>
    <p:sldId id="331" r:id="rId5"/>
    <p:sldId id="334" r:id="rId6"/>
    <p:sldId id="333" r:id="rId7"/>
    <p:sldId id="335" r:id="rId8"/>
    <p:sldId id="336" r:id="rId9"/>
    <p:sldId id="341" r:id="rId10"/>
    <p:sldId id="338" r:id="rId11"/>
    <p:sldId id="339" r:id="rId12"/>
    <p:sldId id="340" r:id="rId13"/>
  </p:sldIdLst>
  <p:sldSz cx="9144000" cy="6858000" type="screen4x3"/>
  <p:notesSz cx="6669088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99"/>
    <a:srgbClr val="00538C"/>
    <a:srgbClr val="00538B"/>
    <a:srgbClr val="00538A"/>
    <a:srgbClr val="00568D"/>
    <a:srgbClr val="00548B"/>
    <a:srgbClr val="085290"/>
    <a:srgbClr val="005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660"/>
  </p:normalViewPr>
  <p:slideViewPr>
    <p:cSldViewPr>
      <p:cViewPr varScale="1">
        <p:scale>
          <a:sx n="63" d="100"/>
          <a:sy n="63" d="100"/>
        </p:scale>
        <p:origin x="77" y="4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3078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529B35E-013E-4CB7-9703-F57E4C60271B}" type="datetimeFigureOut">
              <a:rPr lang="de-DE"/>
              <a:pPr>
                <a:defRPr/>
              </a:pPr>
              <a:t>18.01.2017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3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9BF769-6E21-452C-9A95-06D3E38F281E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851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50345-8995-4ECA-B29A-35284F5FC5E6}" type="datetimeFigureOut">
              <a:rPr lang="en-US"/>
              <a:pPr>
                <a:defRPr/>
              </a:pPr>
              <a:t>1/18/2017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5" tIns="45367" rIns="90735" bIns="45367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4"/>
            <a:ext cx="5335270" cy="4466987"/>
          </a:xfrm>
          <a:prstGeom prst="rect">
            <a:avLst/>
          </a:prstGeom>
        </p:spPr>
        <p:txBody>
          <a:bodyPr vert="horz" lIns="90735" tIns="45367" rIns="90735" bIns="45367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0735" tIns="45367" rIns="90735" bIns="4536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5B21FD3-D067-4DCF-A351-8168FDF8612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4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AT"/>
          </a:p>
        </p:txBody>
      </p:sp>
      <p:sp>
        <p:nvSpPr>
          <p:cNvPr id="16388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363802-F51E-4CFE-A5DD-8078F780643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O:\ICT-ART\ICT-Slides\title_background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4326" cy="6869113"/>
          </a:xfrm>
          <a:prstGeom prst="rect">
            <a:avLst/>
          </a:prstGeom>
          <a:noFill/>
        </p:spPr>
      </p:pic>
      <p:sp>
        <p:nvSpPr>
          <p:cNvPr id="5" name="Freeform 10"/>
          <p:cNvSpPr>
            <a:spLocks/>
          </p:cNvSpPr>
          <p:nvPr userDrawn="1"/>
        </p:nvSpPr>
        <p:spPr bwMode="auto">
          <a:xfrm>
            <a:off x="0" y="1728788"/>
            <a:ext cx="8712200" cy="5129212"/>
          </a:xfrm>
          <a:custGeom>
            <a:avLst/>
            <a:gdLst/>
            <a:ahLst/>
            <a:cxnLst>
              <a:cxn ang="0">
                <a:pos x="16464" y="907"/>
              </a:cxn>
              <a:cxn ang="0">
                <a:pos x="16463" y="859"/>
              </a:cxn>
              <a:cxn ang="0">
                <a:pos x="16459" y="814"/>
              </a:cxn>
              <a:cxn ang="0">
                <a:pos x="16453" y="768"/>
              </a:cxn>
              <a:cxn ang="0">
                <a:pos x="16447" y="725"/>
              </a:cxn>
              <a:cxn ang="0">
                <a:pos x="16436" y="682"/>
              </a:cxn>
              <a:cxn ang="0">
                <a:pos x="16426" y="640"/>
              </a:cxn>
              <a:cxn ang="0">
                <a:pos x="16412" y="598"/>
              </a:cxn>
              <a:cxn ang="0">
                <a:pos x="16397" y="558"/>
              </a:cxn>
              <a:cxn ang="0">
                <a:pos x="16379" y="517"/>
              </a:cxn>
              <a:cxn ang="0">
                <a:pos x="16358" y="479"/>
              </a:cxn>
              <a:cxn ang="0">
                <a:pos x="16336" y="440"/>
              </a:cxn>
              <a:cxn ang="0">
                <a:pos x="16313" y="404"/>
              </a:cxn>
              <a:cxn ang="0">
                <a:pos x="16285" y="368"/>
              </a:cxn>
              <a:cxn ang="0">
                <a:pos x="16258" y="334"/>
              </a:cxn>
              <a:cxn ang="0">
                <a:pos x="16228" y="299"/>
              </a:cxn>
              <a:cxn ang="0">
                <a:pos x="16196" y="266"/>
              </a:cxn>
              <a:cxn ang="0">
                <a:pos x="16162" y="233"/>
              </a:cxn>
              <a:cxn ang="0">
                <a:pos x="16127" y="203"/>
              </a:cxn>
              <a:cxn ang="0">
                <a:pos x="16091" y="174"/>
              </a:cxn>
              <a:cxn ang="0">
                <a:pos x="16055" y="149"/>
              </a:cxn>
              <a:cxn ang="0">
                <a:pos x="16016" y="124"/>
              </a:cxn>
              <a:cxn ang="0">
                <a:pos x="15978" y="103"/>
              </a:cxn>
              <a:cxn ang="0">
                <a:pos x="15938" y="83"/>
              </a:cxn>
              <a:cxn ang="0">
                <a:pos x="15900" y="66"/>
              </a:cxn>
              <a:cxn ang="0">
                <a:pos x="15858" y="49"/>
              </a:cxn>
              <a:cxn ang="0">
                <a:pos x="15817" y="36"/>
              </a:cxn>
              <a:cxn ang="0">
                <a:pos x="15774" y="24"/>
              </a:cxn>
              <a:cxn ang="0">
                <a:pos x="15732" y="16"/>
              </a:cxn>
              <a:cxn ang="0">
                <a:pos x="15686" y="7"/>
              </a:cxn>
              <a:cxn ang="0">
                <a:pos x="15642" y="4"/>
              </a:cxn>
              <a:cxn ang="0">
                <a:pos x="15595" y="0"/>
              </a:cxn>
              <a:cxn ang="0">
                <a:pos x="15550" y="0"/>
              </a:cxn>
              <a:cxn ang="0">
                <a:pos x="0" y="0"/>
              </a:cxn>
              <a:cxn ang="0">
                <a:pos x="0" y="9315"/>
              </a:cxn>
              <a:cxn ang="0">
                <a:pos x="16464" y="9315"/>
              </a:cxn>
              <a:cxn ang="0">
                <a:pos x="16464" y="907"/>
              </a:cxn>
            </a:cxnLst>
            <a:rect l="0" t="0" r="r" b="b"/>
            <a:pathLst>
              <a:path w="16464" h="9315">
                <a:moveTo>
                  <a:pt x="16464" y="907"/>
                </a:moveTo>
                <a:lnTo>
                  <a:pt x="16463" y="859"/>
                </a:lnTo>
                <a:lnTo>
                  <a:pt x="16459" y="814"/>
                </a:lnTo>
                <a:lnTo>
                  <a:pt x="16453" y="768"/>
                </a:lnTo>
                <a:lnTo>
                  <a:pt x="16447" y="725"/>
                </a:lnTo>
                <a:lnTo>
                  <a:pt x="16436" y="682"/>
                </a:lnTo>
                <a:lnTo>
                  <a:pt x="16426" y="640"/>
                </a:lnTo>
                <a:lnTo>
                  <a:pt x="16412" y="598"/>
                </a:lnTo>
                <a:lnTo>
                  <a:pt x="16397" y="558"/>
                </a:lnTo>
                <a:lnTo>
                  <a:pt x="16379" y="517"/>
                </a:lnTo>
                <a:lnTo>
                  <a:pt x="16358" y="479"/>
                </a:lnTo>
                <a:lnTo>
                  <a:pt x="16336" y="440"/>
                </a:lnTo>
                <a:lnTo>
                  <a:pt x="16313" y="404"/>
                </a:lnTo>
                <a:lnTo>
                  <a:pt x="16285" y="368"/>
                </a:lnTo>
                <a:lnTo>
                  <a:pt x="16258" y="334"/>
                </a:lnTo>
                <a:lnTo>
                  <a:pt x="16228" y="299"/>
                </a:lnTo>
                <a:lnTo>
                  <a:pt x="16196" y="266"/>
                </a:lnTo>
                <a:lnTo>
                  <a:pt x="16162" y="233"/>
                </a:lnTo>
                <a:lnTo>
                  <a:pt x="16127" y="203"/>
                </a:lnTo>
                <a:lnTo>
                  <a:pt x="16091" y="174"/>
                </a:lnTo>
                <a:lnTo>
                  <a:pt x="16055" y="149"/>
                </a:lnTo>
                <a:lnTo>
                  <a:pt x="16016" y="124"/>
                </a:lnTo>
                <a:lnTo>
                  <a:pt x="15978" y="103"/>
                </a:lnTo>
                <a:lnTo>
                  <a:pt x="15938" y="83"/>
                </a:lnTo>
                <a:lnTo>
                  <a:pt x="15900" y="66"/>
                </a:lnTo>
                <a:lnTo>
                  <a:pt x="15858" y="49"/>
                </a:lnTo>
                <a:lnTo>
                  <a:pt x="15817" y="36"/>
                </a:lnTo>
                <a:lnTo>
                  <a:pt x="15774" y="24"/>
                </a:lnTo>
                <a:lnTo>
                  <a:pt x="15732" y="16"/>
                </a:lnTo>
                <a:lnTo>
                  <a:pt x="15686" y="7"/>
                </a:lnTo>
                <a:lnTo>
                  <a:pt x="15642" y="4"/>
                </a:lnTo>
                <a:lnTo>
                  <a:pt x="15595" y="0"/>
                </a:lnTo>
                <a:lnTo>
                  <a:pt x="15550" y="0"/>
                </a:lnTo>
                <a:lnTo>
                  <a:pt x="0" y="0"/>
                </a:lnTo>
                <a:lnTo>
                  <a:pt x="0" y="9315"/>
                </a:lnTo>
                <a:lnTo>
                  <a:pt x="16464" y="9315"/>
                </a:lnTo>
                <a:lnTo>
                  <a:pt x="16464" y="907"/>
                </a:lnTo>
                <a:close/>
              </a:path>
            </a:pathLst>
          </a:custGeom>
          <a:solidFill>
            <a:srgbClr val="00538C">
              <a:alpha val="89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AT">
              <a:latin typeface="+mn-lt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2000" y="2214554"/>
            <a:ext cx="7848000" cy="1827215"/>
          </a:xfrm>
          <a:prstGeom prst="rect">
            <a:avLst/>
          </a:prstGeom>
        </p:spPr>
        <p:txBody>
          <a:bodyPr anchor="ctr"/>
          <a:lstStyle>
            <a:lvl1pPr algn="ctr">
              <a:defRPr sz="3600" b="0" baseline="0">
                <a:solidFill>
                  <a:schemeClr val="bg2"/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2000" y="4357694"/>
            <a:ext cx="7848000" cy="2000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190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0392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8418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8100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3742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269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9241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O:\ICT-ART\ICT-Slides\title_background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4326" cy="6869113"/>
          </a:xfrm>
          <a:prstGeom prst="rect">
            <a:avLst/>
          </a:prstGeom>
          <a:noFill/>
        </p:spPr>
      </p:pic>
      <p:sp>
        <p:nvSpPr>
          <p:cNvPr id="5" name="Freeform 10"/>
          <p:cNvSpPr>
            <a:spLocks/>
          </p:cNvSpPr>
          <p:nvPr userDrawn="1"/>
        </p:nvSpPr>
        <p:spPr bwMode="auto">
          <a:xfrm>
            <a:off x="0" y="1728788"/>
            <a:ext cx="8712200" cy="5129212"/>
          </a:xfrm>
          <a:custGeom>
            <a:avLst/>
            <a:gdLst/>
            <a:ahLst/>
            <a:cxnLst>
              <a:cxn ang="0">
                <a:pos x="16464" y="907"/>
              </a:cxn>
              <a:cxn ang="0">
                <a:pos x="16463" y="859"/>
              </a:cxn>
              <a:cxn ang="0">
                <a:pos x="16459" y="814"/>
              </a:cxn>
              <a:cxn ang="0">
                <a:pos x="16453" y="768"/>
              </a:cxn>
              <a:cxn ang="0">
                <a:pos x="16447" y="725"/>
              </a:cxn>
              <a:cxn ang="0">
                <a:pos x="16436" y="682"/>
              </a:cxn>
              <a:cxn ang="0">
                <a:pos x="16426" y="640"/>
              </a:cxn>
              <a:cxn ang="0">
                <a:pos x="16412" y="598"/>
              </a:cxn>
              <a:cxn ang="0">
                <a:pos x="16397" y="558"/>
              </a:cxn>
              <a:cxn ang="0">
                <a:pos x="16379" y="517"/>
              </a:cxn>
              <a:cxn ang="0">
                <a:pos x="16358" y="479"/>
              </a:cxn>
              <a:cxn ang="0">
                <a:pos x="16336" y="440"/>
              </a:cxn>
              <a:cxn ang="0">
                <a:pos x="16313" y="404"/>
              </a:cxn>
              <a:cxn ang="0">
                <a:pos x="16285" y="368"/>
              </a:cxn>
              <a:cxn ang="0">
                <a:pos x="16258" y="334"/>
              </a:cxn>
              <a:cxn ang="0">
                <a:pos x="16228" y="299"/>
              </a:cxn>
              <a:cxn ang="0">
                <a:pos x="16196" y="266"/>
              </a:cxn>
              <a:cxn ang="0">
                <a:pos x="16162" y="233"/>
              </a:cxn>
              <a:cxn ang="0">
                <a:pos x="16127" y="203"/>
              </a:cxn>
              <a:cxn ang="0">
                <a:pos x="16091" y="174"/>
              </a:cxn>
              <a:cxn ang="0">
                <a:pos x="16055" y="149"/>
              </a:cxn>
              <a:cxn ang="0">
                <a:pos x="16016" y="124"/>
              </a:cxn>
              <a:cxn ang="0">
                <a:pos x="15978" y="103"/>
              </a:cxn>
              <a:cxn ang="0">
                <a:pos x="15938" y="83"/>
              </a:cxn>
              <a:cxn ang="0">
                <a:pos x="15900" y="66"/>
              </a:cxn>
              <a:cxn ang="0">
                <a:pos x="15858" y="49"/>
              </a:cxn>
              <a:cxn ang="0">
                <a:pos x="15817" y="36"/>
              </a:cxn>
              <a:cxn ang="0">
                <a:pos x="15774" y="24"/>
              </a:cxn>
              <a:cxn ang="0">
                <a:pos x="15732" y="16"/>
              </a:cxn>
              <a:cxn ang="0">
                <a:pos x="15686" y="7"/>
              </a:cxn>
              <a:cxn ang="0">
                <a:pos x="15642" y="4"/>
              </a:cxn>
              <a:cxn ang="0">
                <a:pos x="15595" y="0"/>
              </a:cxn>
              <a:cxn ang="0">
                <a:pos x="15550" y="0"/>
              </a:cxn>
              <a:cxn ang="0">
                <a:pos x="0" y="0"/>
              </a:cxn>
              <a:cxn ang="0">
                <a:pos x="0" y="9315"/>
              </a:cxn>
              <a:cxn ang="0">
                <a:pos x="16464" y="9315"/>
              </a:cxn>
              <a:cxn ang="0">
                <a:pos x="16464" y="907"/>
              </a:cxn>
            </a:cxnLst>
            <a:rect l="0" t="0" r="r" b="b"/>
            <a:pathLst>
              <a:path w="16464" h="9315">
                <a:moveTo>
                  <a:pt x="16464" y="907"/>
                </a:moveTo>
                <a:lnTo>
                  <a:pt x="16463" y="859"/>
                </a:lnTo>
                <a:lnTo>
                  <a:pt x="16459" y="814"/>
                </a:lnTo>
                <a:lnTo>
                  <a:pt x="16453" y="768"/>
                </a:lnTo>
                <a:lnTo>
                  <a:pt x="16447" y="725"/>
                </a:lnTo>
                <a:lnTo>
                  <a:pt x="16436" y="682"/>
                </a:lnTo>
                <a:lnTo>
                  <a:pt x="16426" y="640"/>
                </a:lnTo>
                <a:lnTo>
                  <a:pt x="16412" y="598"/>
                </a:lnTo>
                <a:lnTo>
                  <a:pt x="16397" y="558"/>
                </a:lnTo>
                <a:lnTo>
                  <a:pt x="16379" y="517"/>
                </a:lnTo>
                <a:lnTo>
                  <a:pt x="16358" y="479"/>
                </a:lnTo>
                <a:lnTo>
                  <a:pt x="16336" y="440"/>
                </a:lnTo>
                <a:lnTo>
                  <a:pt x="16313" y="404"/>
                </a:lnTo>
                <a:lnTo>
                  <a:pt x="16285" y="368"/>
                </a:lnTo>
                <a:lnTo>
                  <a:pt x="16258" y="334"/>
                </a:lnTo>
                <a:lnTo>
                  <a:pt x="16228" y="299"/>
                </a:lnTo>
                <a:lnTo>
                  <a:pt x="16196" y="266"/>
                </a:lnTo>
                <a:lnTo>
                  <a:pt x="16162" y="233"/>
                </a:lnTo>
                <a:lnTo>
                  <a:pt x="16127" y="203"/>
                </a:lnTo>
                <a:lnTo>
                  <a:pt x="16091" y="174"/>
                </a:lnTo>
                <a:lnTo>
                  <a:pt x="16055" y="149"/>
                </a:lnTo>
                <a:lnTo>
                  <a:pt x="16016" y="124"/>
                </a:lnTo>
                <a:lnTo>
                  <a:pt x="15978" y="103"/>
                </a:lnTo>
                <a:lnTo>
                  <a:pt x="15938" y="83"/>
                </a:lnTo>
                <a:lnTo>
                  <a:pt x="15900" y="66"/>
                </a:lnTo>
                <a:lnTo>
                  <a:pt x="15858" y="49"/>
                </a:lnTo>
                <a:lnTo>
                  <a:pt x="15817" y="36"/>
                </a:lnTo>
                <a:lnTo>
                  <a:pt x="15774" y="24"/>
                </a:lnTo>
                <a:lnTo>
                  <a:pt x="15732" y="16"/>
                </a:lnTo>
                <a:lnTo>
                  <a:pt x="15686" y="7"/>
                </a:lnTo>
                <a:lnTo>
                  <a:pt x="15642" y="4"/>
                </a:lnTo>
                <a:lnTo>
                  <a:pt x="15595" y="0"/>
                </a:lnTo>
                <a:lnTo>
                  <a:pt x="15550" y="0"/>
                </a:lnTo>
                <a:lnTo>
                  <a:pt x="0" y="0"/>
                </a:lnTo>
                <a:lnTo>
                  <a:pt x="0" y="9315"/>
                </a:lnTo>
                <a:lnTo>
                  <a:pt x="16464" y="9315"/>
                </a:lnTo>
                <a:lnTo>
                  <a:pt x="16464" y="907"/>
                </a:lnTo>
                <a:close/>
              </a:path>
            </a:pathLst>
          </a:custGeom>
          <a:solidFill>
            <a:srgbClr val="00538C">
              <a:alpha val="89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AT">
              <a:latin typeface="+mn-lt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2000" y="2214554"/>
            <a:ext cx="7848000" cy="1827215"/>
          </a:xfrm>
          <a:prstGeom prst="rect">
            <a:avLst/>
          </a:prstGeom>
        </p:spPr>
        <p:txBody>
          <a:bodyPr anchor="ctr"/>
          <a:lstStyle>
            <a:lvl1pPr algn="ctr">
              <a:defRPr sz="3600" b="0" baseline="0">
                <a:solidFill>
                  <a:schemeClr val="bg2"/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2000" y="4357694"/>
            <a:ext cx="7848000" cy="2000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98280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sz="half" idx="17"/>
          </p:nvPr>
        </p:nvSpPr>
        <p:spPr>
          <a:xfrm>
            <a:off x="316800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8"/>
          </p:nvPr>
        </p:nvSpPr>
        <p:spPr>
          <a:xfrm>
            <a:off x="4523448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5" name="Datumsplatzhalter 7"/>
          <p:cNvSpPr>
            <a:spLocks noGrp="1"/>
          </p:cNvSpPr>
          <p:nvPr>
            <p:ph type="dt" sz="half" idx="19"/>
          </p:nvPr>
        </p:nvSpPr>
        <p:spPr>
          <a:xfrm>
            <a:off x="2411413" y="6278563"/>
            <a:ext cx="1017587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40D2C3-ABED-423F-8CAA-4AF03E875EC8}" type="datetime1">
              <a:rPr lang="de-DE"/>
              <a:pPr>
                <a:defRPr/>
              </a:pPr>
              <a:t>18.01.2017</a:t>
            </a:fld>
            <a:endParaRPr lang="de-DE" dirty="0"/>
          </a:p>
        </p:txBody>
      </p:sp>
      <p:sp>
        <p:nvSpPr>
          <p:cNvPr id="6" name="Foliennummernplatzhalter 8"/>
          <p:cNvSpPr>
            <a:spLocks noGrp="1"/>
          </p:cNvSpPr>
          <p:nvPr>
            <p:ph type="sldNum" sz="quarter" idx="20"/>
          </p:nvPr>
        </p:nvSpPr>
        <p:spPr>
          <a:xfrm>
            <a:off x="8315325" y="6278563"/>
            <a:ext cx="571500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DB3BF0-8BE8-4F7F-89FE-805F0B21F36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Fußzeilenplatzhalter 9"/>
          <p:cNvSpPr>
            <a:spLocks noGrp="1"/>
          </p:cNvSpPr>
          <p:nvPr>
            <p:ph type="ftr" sz="quarter" idx="21"/>
          </p:nvPr>
        </p:nvSpPr>
        <p:spPr>
          <a:xfrm>
            <a:off x="3571875" y="6278563"/>
            <a:ext cx="4567238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Fußzeile, z.B. Autornamen einsetzen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86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sz="half" idx="17"/>
          </p:nvPr>
        </p:nvSpPr>
        <p:spPr>
          <a:xfrm>
            <a:off x="316518" y="1357298"/>
            <a:ext cx="8286808" cy="478634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400">
                <a:latin typeface="Calibri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Calibri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7"/>
          <p:cNvSpPr>
            <a:spLocks noGrp="1"/>
          </p:cNvSpPr>
          <p:nvPr>
            <p:ph type="dt" sz="half" idx="18"/>
          </p:nvPr>
        </p:nvSpPr>
        <p:spPr>
          <a:xfrm>
            <a:off x="2411413" y="6278563"/>
            <a:ext cx="1017587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9C2B43A-A2F3-4076-83A3-F90C52B9AB88}" type="datetime1">
              <a:rPr lang="de-DE"/>
              <a:pPr>
                <a:defRPr/>
              </a:pPr>
              <a:t>18.01.2017</a:t>
            </a:fld>
            <a:endParaRPr lang="de-DE" dirty="0"/>
          </a:p>
        </p:txBody>
      </p:sp>
      <p:sp>
        <p:nvSpPr>
          <p:cNvPr id="5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8315325" y="6278563"/>
            <a:ext cx="571500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A018B46-6A9E-4045-B7AF-006E04D170A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Fußzeilenplatzhalter 9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Fußzeile, z.B. Autornamen einsetzen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58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_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2000" y="1714488"/>
            <a:ext cx="7848000" cy="2327281"/>
          </a:xfrm>
          <a:prstGeom prst="rect">
            <a:avLst/>
          </a:prstGeom>
        </p:spPr>
        <p:txBody>
          <a:bodyPr anchor="ctr"/>
          <a:lstStyle>
            <a:lvl1pPr algn="ctr">
              <a:defRPr sz="4000" b="0" baseline="0">
                <a:solidFill>
                  <a:srgbClr val="006699"/>
                </a:solidFill>
                <a:latin typeface="+mj-lt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2000" y="4357694"/>
            <a:ext cx="7848000" cy="2000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baseline="0">
                <a:solidFill>
                  <a:srgbClr val="006699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Formatvorlage des Untertitelmasters durch Klicken bearbeiten</a:t>
            </a:r>
          </a:p>
        </p:txBody>
      </p:sp>
      <p:pic>
        <p:nvPicPr>
          <p:cNvPr id="8" name="Picture 3" descr="O:\ICT-ART\ICT-Slides\title_background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4326" cy="68691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sz="half" idx="17"/>
          </p:nvPr>
        </p:nvSpPr>
        <p:spPr>
          <a:xfrm>
            <a:off x="316518" y="1357298"/>
            <a:ext cx="8286808" cy="478634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  <a:defRPr sz="2400">
                <a:latin typeface="Calibri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Calibri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Calibri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7"/>
          <p:cNvSpPr>
            <a:spLocks noGrp="1"/>
          </p:cNvSpPr>
          <p:nvPr>
            <p:ph type="dt" sz="half" idx="18"/>
          </p:nvPr>
        </p:nvSpPr>
        <p:spPr>
          <a:xfrm>
            <a:off x="2411413" y="6278563"/>
            <a:ext cx="1017587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9C2B43A-A2F3-4076-83A3-F90C52B9AB88}" type="datetime1">
              <a:rPr lang="de-DE"/>
              <a:pPr>
                <a:defRPr/>
              </a:pPr>
              <a:t>18.01.2017</a:t>
            </a:fld>
            <a:endParaRPr lang="de-DE" dirty="0"/>
          </a:p>
        </p:txBody>
      </p:sp>
      <p:sp>
        <p:nvSpPr>
          <p:cNvPr id="5" name="Foliennummernplatzhalter 8"/>
          <p:cNvSpPr>
            <a:spLocks noGrp="1"/>
          </p:cNvSpPr>
          <p:nvPr>
            <p:ph type="sldNum" sz="quarter" idx="19"/>
          </p:nvPr>
        </p:nvSpPr>
        <p:spPr>
          <a:xfrm>
            <a:off x="8317576" y="6278563"/>
            <a:ext cx="571500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A018B46-6A9E-4045-B7AF-006E04D170A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Fußzeilenplatzhalter 9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82"/>
          <p:cNvSpPr>
            <a:spLocks noChangeAspect="1" noChangeArrowheads="1"/>
          </p:cNvSpPr>
          <p:nvPr/>
        </p:nvSpPr>
        <p:spPr bwMode="auto">
          <a:xfrm>
            <a:off x="0" y="233363"/>
            <a:ext cx="9144000" cy="6391275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4" name="AutoShape 871"/>
          <p:cNvSpPr>
            <a:spLocks noChangeAspect="1" noChangeArrowheads="1"/>
          </p:cNvSpPr>
          <p:nvPr userDrawn="1"/>
        </p:nvSpPr>
        <p:spPr bwMode="auto">
          <a:xfrm>
            <a:off x="-571500" y="138113"/>
            <a:ext cx="9144000" cy="6719887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de-DE" noProof="0" dirty="0"/>
              <a:t>Titelmasterformat </a:t>
            </a:r>
            <a:r>
              <a:rPr lang="en-US" noProof="0" dirty="0" err="1"/>
              <a:t>durch</a:t>
            </a:r>
            <a:r>
              <a:rPr lang="de-DE" noProof="0" dirty="0"/>
              <a:t> Klicken bearbeiten</a:t>
            </a:r>
            <a:endParaRPr lang="en-US" noProof="0" dirty="0"/>
          </a:p>
        </p:txBody>
      </p:sp>
      <p:sp>
        <p:nvSpPr>
          <p:cNvPr id="5" name="Datumsplatzhalter 7"/>
          <p:cNvSpPr>
            <a:spLocks noGrp="1"/>
          </p:cNvSpPr>
          <p:nvPr>
            <p:ph type="dt" sz="half" idx="10"/>
          </p:nvPr>
        </p:nvSpPr>
        <p:spPr>
          <a:xfrm>
            <a:off x="2411413" y="6278563"/>
            <a:ext cx="1017587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C205530-63EA-4C86-BF19-8530A6C2838B}" type="datetime1">
              <a:rPr lang="de-DE"/>
              <a:pPr>
                <a:defRPr/>
              </a:pPr>
              <a:t>18.01.2017</a:t>
            </a:fld>
            <a:endParaRPr lang="de-DE" dirty="0"/>
          </a:p>
        </p:txBody>
      </p:sp>
      <p:sp>
        <p:nvSpPr>
          <p:cNvPr id="6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315325" y="6278563"/>
            <a:ext cx="571500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5A373F3-FFDC-4857-8DA5-CE524EF0E90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3571875" y="6278563"/>
            <a:ext cx="4567238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2"/>
          <p:cNvSpPr>
            <a:spLocks noGrp="1"/>
          </p:cNvSpPr>
          <p:nvPr>
            <p:ph sz="half" idx="17"/>
          </p:nvPr>
        </p:nvSpPr>
        <p:spPr>
          <a:xfrm>
            <a:off x="316800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16518" y="71414"/>
            <a:ext cx="8286808" cy="1143008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8"/>
          </p:nvPr>
        </p:nvSpPr>
        <p:spPr>
          <a:xfrm>
            <a:off x="4523448" y="1357298"/>
            <a:ext cx="4071966" cy="478634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5" name="Datumsplatzhalter 7"/>
          <p:cNvSpPr>
            <a:spLocks noGrp="1"/>
          </p:cNvSpPr>
          <p:nvPr>
            <p:ph type="dt" sz="half" idx="19"/>
          </p:nvPr>
        </p:nvSpPr>
        <p:spPr>
          <a:xfrm>
            <a:off x="2411413" y="6278563"/>
            <a:ext cx="1017587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40D2C3-ABED-423F-8CAA-4AF03E875EC8}" type="datetime1">
              <a:rPr lang="de-DE"/>
              <a:pPr>
                <a:defRPr/>
              </a:pPr>
              <a:t>18.01.2017</a:t>
            </a:fld>
            <a:endParaRPr lang="de-DE" dirty="0"/>
          </a:p>
        </p:txBody>
      </p:sp>
      <p:sp>
        <p:nvSpPr>
          <p:cNvPr id="6" name="Foliennummernplatzhalter 8"/>
          <p:cNvSpPr>
            <a:spLocks noGrp="1"/>
          </p:cNvSpPr>
          <p:nvPr>
            <p:ph type="sldNum" sz="quarter" idx="20"/>
          </p:nvPr>
        </p:nvSpPr>
        <p:spPr>
          <a:xfrm>
            <a:off x="8315325" y="6278563"/>
            <a:ext cx="571500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2DB3BF0-8BE8-4F7F-89FE-805F0B21F36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Fußzeilenplatzhalter 9"/>
          <p:cNvSpPr>
            <a:spLocks noGrp="1"/>
          </p:cNvSpPr>
          <p:nvPr>
            <p:ph type="ftr" sz="quarter" idx="21"/>
          </p:nvPr>
        </p:nvSpPr>
        <p:spPr>
          <a:xfrm>
            <a:off x="3571875" y="6278563"/>
            <a:ext cx="4567238" cy="533400"/>
          </a:xfrm>
          <a:prstGeom prst="rect">
            <a:avLst/>
          </a:prstGeom>
        </p:spPr>
        <p:txBody>
          <a:bodyPr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91A5B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443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4401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97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443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CBD9F1"/>
            </a:gs>
            <a:gs pos="0">
              <a:schemeClr val="accent1">
                <a:tint val="44500"/>
                <a:satMod val="160000"/>
              </a:schemeClr>
            </a:gs>
            <a:gs pos="66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12" descr="TU_Logo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900" y="6332538"/>
            <a:ext cx="4445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feld 14"/>
          <p:cNvSpPr txBox="1"/>
          <p:nvPr/>
        </p:nvSpPr>
        <p:spPr>
          <a:xfrm rot="16200000">
            <a:off x="7839869" y="973931"/>
            <a:ext cx="22860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AT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www.ict.tuwien.ac.at</a:t>
            </a:r>
            <a:endParaRPr lang="de-AT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4" descr="O:\ICT-ART\ICT_Logo\ICT_LOGO_grey.wmf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100000"/>
          </a:blip>
          <a:srcRect/>
          <a:stretch>
            <a:fillRect/>
          </a:stretch>
        </p:blipFill>
        <p:spPr bwMode="auto">
          <a:xfrm rot="16200000">
            <a:off x="8710598" y="2310321"/>
            <a:ext cx="571502" cy="295302"/>
          </a:xfrm>
          <a:prstGeom prst="rect">
            <a:avLst/>
          </a:prstGeom>
          <a:noFill/>
        </p:spPr>
      </p:pic>
      <p:sp>
        <p:nvSpPr>
          <p:cNvPr id="16" name="Textfeld 15"/>
          <p:cNvSpPr txBox="1"/>
          <p:nvPr userDrawn="1"/>
        </p:nvSpPr>
        <p:spPr>
          <a:xfrm>
            <a:off x="500063" y="6278563"/>
            <a:ext cx="1935162" cy="531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Institute of</a:t>
            </a:r>
            <a:b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Computer Technology</a:t>
            </a:r>
          </a:p>
        </p:txBody>
      </p:sp>
      <p:grpSp>
        <p:nvGrpSpPr>
          <p:cNvPr id="2" name="Gruppieren 12"/>
          <p:cNvGrpSpPr/>
          <p:nvPr userDrawn="1"/>
        </p:nvGrpSpPr>
        <p:grpSpPr>
          <a:xfrm>
            <a:off x="0" y="0"/>
            <a:ext cx="8845201" cy="6255542"/>
            <a:chOff x="-1" y="0"/>
            <a:chExt cx="8845201" cy="6255542"/>
          </a:xfrm>
          <a:solidFill>
            <a:schemeClr val="bg1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 flipV="1">
              <a:off x="-1" y="826254"/>
              <a:ext cx="8845200" cy="5429288"/>
            </a:xfrm>
            <a:custGeom>
              <a:avLst/>
              <a:gdLst/>
              <a:ahLst/>
              <a:cxnLst>
                <a:cxn ang="0">
                  <a:pos x="16464" y="907"/>
                </a:cxn>
                <a:cxn ang="0">
                  <a:pos x="16463" y="859"/>
                </a:cxn>
                <a:cxn ang="0">
                  <a:pos x="16459" y="814"/>
                </a:cxn>
                <a:cxn ang="0">
                  <a:pos x="16453" y="768"/>
                </a:cxn>
                <a:cxn ang="0">
                  <a:pos x="16447" y="725"/>
                </a:cxn>
                <a:cxn ang="0">
                  <a:pos x="16436" y="682"/>
                </a:cxn>
                <a:cxn ang="0">
                  <a:pos x="16426" y="640"/>
                </a:cxn>
                <a:cxn ang="0">
                  <a:pos x="16412" y="598"/>
                </a:cxn>
                <a:cxn ang="0">
                  <a:pos x="16397" y="558"/>
                </a:cxn>
                <a:cxn ang="0">
                  <a:pos x="16379" y="517"/>
                </a:cxn>
                <a:cxn ang="0">
                  <a:pos x="16358" y="479"/>
                </a:cxn>
                <a:cxn ang="0">
                  <a:pos x="16336" y="440"/>
                </a:cxn>
                <a:cxn ang="0">
                  <a:pos x="16313" y="404"/>
                </a:cxn>
                <a:cxn ang="0">
                  <a:pos x="16285" y="368"/>
                </a:cxn>
                <a:cxn ang="0">
                  <a:pos x="16258" y="334"/>
                </a:cxn>
                <a:cxn ang="0">
                  <a:pos x="16228" y="299"/>
                </a:cxn>
                <a:cxn ang="0">
                  <a:pos x="16196" y="266"/>
                </a:cxn>
                <a:cxn ang="0">
                  <a:pos x="16162" y="233"/>
                </a:cxn>
                <a:cxn ang="0">
                  <a:pos x="16127" y="203"/>
                </a:cxn>
                <a:cxn ang="0">
                  <a:pos x="16091" y="174"/>
                </a:cxn>
                <a:cxn ang="0">
                  <a:pos x="16055" y="149"/>
                </a:cxn>
                <a:cxn ang="0">
                  <a:pos x="16016" y="124"/>
                </a:cxn>
                <a:cxn ang="0">
                  <a:pos x="15978" y="103"/>
                </a:cxn>
                <a:cxn ang="0">
                  <a:pos x="15938" y="83"/>
                </a:cxn>
                <a:cxn ang="0">
                  <a:pos x="15900" y="66"/>
                </a:cxn>
                <a:cxn ang="0">
                  <a:pos x="15858" y="49"/>
                </a:cxn>
                <a:cxn ang="0">
                  <a:pos x="15817" y="36"/>
                </a:cxn>
                <a:cxn ang="0">
                  <a:pos x="15774" y="24"/>
                </a:cxn>
                <a:cxn ang="0">
                  <a:pos x="15732" y="16"/>
                </a:cxn>
                <a:cxn ang="0">
                  <a:pos x="15686" y="7"/>
                </a:cxn>
                <a:cxn ang="0">
                  <a:pos x="15642" y="4"/>
                </a:cxn>
                <a:cxn ang="0">
                  <a:pos x="15595" y="0"/>
                </a:cxn>
                <a:cxn ang="0">
                  <a:pos x="15550" y="0"/>
                </a:cxn>
                <a:cxn ang="0">
                  <a:pos x="0" y="0"/>
                </a:cxn>
                <a:cxn ang="0">
                  <a:pos x="0" y="9315"/>
                </a:cxn>
                <a:cxn ang="0">
                  <a:pos x="16464" y="9315"/>
                </a:cxn>
                <a:cxn ang="0">
                  <a:pos x="16464" y="907"/>
                </a:cxn>
              </a:cxnLst>
              <a:rect l="0" t="0" r="r" b="b"/>
              <a:pathLst>
                <a:path w="16464" h="9315">
                  <a:moveTo>
                    <a:pt x="16464" y="907"/>
                  </a:moveTo>
                  <a:lnTo>
                    <a:pt x="16463" y="859"/>
                  </a:lnTo>
                  <a:lnTo>
                    <a:pt x="16459" y="814"/>
                  </a:lnTo>
                  <a:lnTo>
                    <a:pt x="16453" y="768"/>
                  </a:lnTo>
                  <a:lnTo>
                    <a:pt x="16447" y="725"/>
                  </a:lnTo>
                  <a:lnTo>
                    <a:pt x="16436" y="682"/>
                  </a:lnTo>
                  <a:lnTo>
                    <a:pt x="16426" y="640"/>
                  </a:lnTo>
                  <a:lnTo>
                    <a:pt x="16412" y="598"/>
                  </a:lnTo>
                  <a:lnTo>
                    <a:pt x="16397" y="558"/>
                  </a:lnTo>
                  <a:lnTo>
                    <a:pt x="16379" y="517"/>
                  </a:lnTo>
                  <a:lnTo>
                    <a:pt x="16358" y="479"/>
                  </a:lnTo>
                  <a:lnTo>
                    <a:pt x="16336" y="440"/>
                  </a:lnTo>
                  <a:lnTo>
                    <a:pt x="16313" y="404"/>
                  </a:lnTo>
                  <a:lnTo>
                    <a:pt x="16285" y="368"/>
                  </a:lnTo>
                  <a:lnTo>
                    <a:pt x="16258" y="334"/>
                  </a:lnTo>
                  <a:lnTo>
                    <a:pt x="16228" y="299"/>
                  </a:lnTo>
                  <a:lnTo>
                    <a:pt x="16196" y="266"/>
                  </a:lnTo>
                  <a:lnTo>
                    <a:pt x="16162" y="233"/>
                  </a:lnTo>
                  <a:lnTo>
                    <a:pt x="16127" y="203"/>
                  </a:lnTo>
                  <a:lnTo>
                    <a:pt x="16091" y="174"/>
                  </a:lnTo>
                  <a:lnTo>
                    <a:pt x="16055" y="149"/>
                  </a:lnTo>
                  <a:lnTo>
                    <a:pt x="16016" y="124"/>
                  </a:lnTo>
                  <a:lnTo>
                    <a:pt x="15978" y="103"/>
                  </a:lnTo>
                  <a:lnTo>
                    <a:pt x="15938" y="83"/>
                  </a:lnTo>
                  <a:lnTo>
                    <a:pt x="15900" y="66"/>
                  </a:lnTo>
                  <a:lnTo>
                    <a:pt x="15858" y="49"/>
                  </a:lnTo>
                  <a:lnTo>
                    <a:pt x="15817" y="36"/>
                  </a:lnTo>
                  <a:lnTo>
                    <a:pt x="15774" y="24"/>
                  </a:lnTo>
                  <a:lnTo>
                    <a:pt x="15732" y="16"/>
                  </a:lnTo>
                  <a:lnTo>
                    <a:pt x="15686" y="7"/>
                  </a:lnTo>
                  <a:lnTo>
                    <a:pt x="15642" y="4"/>
                  </a:lnTo>
                  <a:lnTo>
                    <a:pt x="15595" y="0"/>
                  </a:lnTo>
                  <a:lnTo>
                    <a:pt x="15550" y="0"/>
                  </a:lnTo>
                  <a:lnTo>
                    <a:pt x="0" y="0"/>
                  </a:lnTo>
                  <a:lnTo>
                    <a:pt x="0" y="9315"/>
                  </a:lnTo>
                  <a:lnTo>
                    <a:pt x="16464" y="9315"/>
                  </a:lnTo>
                  <a:lnTo>
                    <a:pt x="16464" y="9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>
                <a:latin typeface="+mn-lt"/>
                <a:cs typeface="+mn-cs"/>
              </a:endParaRPr>
            </a:p>
          </p:txBody>
        </p:sp>
        <p:sp>
          <p:nvSpPr>
            <p:cNvPr id="12" name="Rechteck 11"/>
            <p:cNvSpPr/>
            <p:nvPr/>
          </p:nvSpPr>
          <p:spPr bwMode="auto">
            <a:xfrm>
              <a:off x="0" y="0"/>
              <a:ext cx="8845200" cy="8280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 sz="2000" dirty="0" err="1">
                <a:latin typeface="+mn-lt"/>
                <a:cs typeface="+mn-cs"/>
              </a:endParaRPr>
            </a:p>
          </p:txBody>
        </p:sp>
      </p:grpSp>
      <p:sp>
        <p:nvSpPr>
          <p:cNvPr id="10" name="Textfeld 9"/>
          <p:cNvSpPr txBox="1"/>
          <p:nvPr userDrawn="1"/>
        </p:nvSpPr>
        <p:spPr>
          <a:xfrm>
            <a:off x="8707438" y="6534150"/>
            <a:ext cx="428625" cy="277813"/>
          </a:xfrm>
          <a:prstGeom prst="rect">
            <a:avLst/>
          </a:prstGeom>
          <a:noFill/>
        </p:spPr>
        <p:txBody>
          <a:bodyPr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AT" sz="1200" b="1" dirty="0">
                <a:solidFill>
                  <a:srgbClr val="91A5BB"/>
                </a:solidFill>
                <a:latin typeface="Arial" pitchFamily="34" charset="0"/>
                <a:cs typeface="Arial" pitchFamily="34" charset="0"/>
              </a:rPr>
              <a:t>/9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BD9F1"/>
            </a:gs>
            <a:gs pos="0">
              <a:schemeClr val="accent1">
                <a:tint val="44500"/>
                <a:satMod val="160000"/>
              </a:schemeClr>
            </a:gs>
            <a:gs pos="66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5"/>
          <p:cNvSpPr txBox="1"/>
          <p:nvPr userDrawn="1"/>
        </p:nvSpPr>
        <p:spPr>
          <a:xfrm>
            <a:off x="500063" y="6278563"/>
            <a:ext cx="1935162" cy="531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Institute of</a:t>
            </a:r>
            <a:b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dirty="0">
                <a:solidFill>
                  <a:srgbClr val="92AAC7"/>
                </a:solidFill>
                <a:latin typeface="Arial" pitchFamily="34" charset="0"/>
                <a:cs typeface="Arial" pitchFamily="34" charset="0"/>
              </a:rPr>
              <a:t>Computer Technology</a:t>
            </a:r>
          </a:p>
        </p:txBody>
      </p:sp>
      <p:grpSp>
        <p:nvGrpSpPr>
          <p:cNvPr id="12" name="Gruppieren 12"/>
          <p:cNvGrpSpPr/>
          <p:nvPr userDrawn="1"/>
        </p:nvGrpSpPr>
        <p:grpSpPr>
          <a:xfrm>
            <a:off x="0" y="0"/>
            <a:ext cx="8845201" cy="6255542"/>
            <a:chOff x="-1" y="0"/>
            <a:chExt cx="8845201" cy="6255542"/>
          </a:xfrm>
          <a:solidFill>
            <a:schemeClr val="bg1"/>
          </a:solidFill>
        </p:grpSpPr>
        <p:sp>
          <p:nvSpPr>
            <p:cNvPr id="13" name="Freeform 10"/>
            <p:cNvSpPr>
              <a:spLocks/>
            </p:cNvSpPr>
            <p:nvPr/>
          </p:nvSpPr>
          <p:spPr bwMode="auto">
            <a:xfrm flipV="1">
              <a:off x="-1" y="826254"/>
              <a:ext cx="8845200" cy="5429288"/>
            </a:xfrm>
            <a:custGeom>
              <a:avLst/>
              <a:gdLst/>
              <a:ahLst/>
              <a:cxnLst>
                <a:cxn ang="0">
                  <a:pos x="16464" y="907"/>
                </a:cxn>
                <a:cxn ang="0">
                  <a:pos x="16463" y="859"/>
                </a:cxn>
                <a:cxn ang="0">
                  <a:pos x="16459" y="814"/>
                </a:cxn>
                <a:cxn ang="0">
                  <a:pos x="16453" y="768"/>
                </a:cxn>
                <a:cxn ang="0">
                  <a:pos x="16447" y="725"/>
                </a:cxn>
                <a:cxn ang="0">
                  <a:pos x="16436" y="682"/>
                </a:cxn>
                <a:cxn ang="0">
                  <a:pos x="16426" y="640"/>
                </a:cxn>
                <a:cxn ang="0">
                  <a:pos x="16412" y="598"/>
                </a:cxn>
                <a:cxn ang="0">
                  <a:pos x="16397" y="558"/>
                </a:cxn>
                <a:cxn ang="0">
                  <a:pos x="16379" y="517"/>
                </a:cxn>
                <a:cxn ang="0">
                  <a:pos x="16358" y="479"/>
                </a:cxn>
                <a:cxn ang="0">
                  <a:pos x="16336" y="440"/>
                </a:cxn>
                <a:cxn ang="0">
                  <a:pos x="16313" y="404"/>
                </a:cxn>
                <a:cxn ang="0">
                  <a:pos x="16285" y="368"/>
                </a:cxn>
                <a:cxn ang="0">
                  <a:pos x="16258" y="334"/>
                </a:cxn>
                <a:cxn ang="0">
                  <a:pos x="16228" y="299"/>
                </a:cxn>
                <a:cxn ang="0">
                  <a:pos x="16196" y="266"/>
                </a:cxn>
                <a:cxn ang="0">
                  <a:pos x="16162" y="233"/>
                </a:cxn>
                <a:cxn ang="0">
                  <a:pos x="16127" y="203"/>
                </a:cxn>
                <a:cxn ang="0">
                  <a:pos x="16091" y="174"/>
                </a:cxn>
                <a:cxn ang="0">
                  <a:pos x="16055" y="149"/>
                </a:cxn>
                <a:cxn ang="0">
                  <a:pos x="16016" y="124"/>
                </a:cxn>
                <a:cxn ang="0">
                  <a:pos x="15978" y="103"/>
                </a:cxn>
                <a:cxn ang="0">
                  <a:pos x="15938" y="83"/>
                </a:cxn>
                <a:cxn ang="0">
                  <a:pos x="15900" y="66"/>
                </a:cxn>
                <a:cxn ang="0">
                  <a:pos x="15858" y="49"/>
                </a:cxn>
                <a:cxn ang="0">
                  <a:pos x="15817" y="36"/>
                </a:cxn>
                <a:cxn ang="0">
                  <a:pos x="15774" y="24"/>
                </a:cxn>
                <a:cxn ang="0">
                  <a:pos x="15732" y="16"/>
                </a:cxn>
                <a:cxn ang="0">
                  <a:pos x="15686" y="7"/>
                </a:cxn>
                <a:cxn ang="0">
                  <a:pos x="15642" y="4"/>
                </a:cxn>
                <a:cxn ang="0">
                  <a:pos x="15595" y="0"/>
                </a:cxn>
                <a:cxn ang="0">
                  <a:pos x="15550" y="0"/>
                </a:cxn>
                <a:cxn ang="0">
                  <a:pos x="0" y="0"/>
                </a:cxn>
                <a:cxn ang="0">
                  <a:pos x="0" y="9315"/>
                </a:cxn>
                <a:cxn ang="0">
                  <a:pos x="16464" y="9315"/>
                </a:cxn>
                <a:cxn ang="0">
                  <a:pos x="16464" y="907"/>
                </a:cxn>
              </a:cxnLst>
              <a:rect l="0" t="0" r="r" b="b"/>
              <a:pathLst>
                <a:path w="16464" h="9315">
                  <a:moveTo>
                    <a:pt x="16464" y="907"/>
                  </a:moveTo>
                  <a:lnTo>
                    <a:pt x="16463" y="859"/>
                  </a:lnTo>
                  <a:lnTo>
                    <a:pt x="16459" y="814"/>
                  </a:lnTo>
                  <a:lnTo>
                    <a:pt x="16453" y="768"/>
                  </a:lnTo>
                  <a:lnTo>
                    <a:pt x="16447" y="725"/>
                  </a:lnTo>
                  <a:lnTo>
                    <a:pt x="16436" y="682"/>
                  </a:lnTo>
                  <a:lnTo>
                    <a:pt x="16426" y="640"/>
                  </a:lnTo>
                  <a:lnTo>
                    <a:pt x="16412" y="598"/>
                  </a:lnTo>
                  <a:lnTo>
                    <a:pt x="16397" y="558"/>
                  </a:lnTo>
                  <a:lnTo>
                    <a:pt x="16379" y="517"/>
                  </a:lnTo>
                  <a:lnTo>
                    <a:pt x="16358" y="479"/>
                  </a:lnTo>
                  <a:lnTo>
                    <a:pt x="16336" y="440"/>
                  </a:lnTo>
                  <a:lnTo>
                    <a:pt x="16313" y="404"/>
                  </a:lnTo>
                  <a:lnTo>
                    <a:pt x="16285" y="368"/>
                  </a:lnTo>
                  <a:lnTo>
                    <a:pt x="16258" y="334"/>
                  </a:lnTo>
                  <a:lnTo>
                    <a:pt x="16228" y="299"/>
                  </a:lnTo>
                  <a:lnTo>
                    <a:pt x="16196" y="266"/>
                  </a:lnTo>
                  <a:lnTo>
                    <a:pt x="16162" y="233"/>
                  </a:lnTo>
                  <a:lnTo>
                    <a:pt x="16127" y="203"/>
                  </a:lnTo>
                  <a:lnTo>
                    <a:pt x="16091" y="174"/>
                  </a:lnTo>
                  <a:lnTo>
                    <a:pt x="16055" y="149"/>
                  </a:lnTo>
                  <a:lnTo>
                    <a:pt x="16016" y="124"/>
                  </a:lnTo>
                  <a:lnTo>
                    <a:pt x="15978" y="103"/>
                  </a:lnTo>
                  <a:lnTo>
                    <a:pt x="15938" y="83"/>
                  </a:lnTo>
                  <a:lnTo>
                    <a:pt x="15900" y="66"/>
                  </a:lnTo>
                  <a:lnTo>
                    <a:pt x="15858" y="49"/>
                  </a:lnTo>
                  <a:lnTo>
                    <a:pt x="15817" y="36"/>
                  </a:lnTo>
                  <a:lnTo>
                    <a:pt x="15774" y="24"/>
                  </a:lnTo>
                  <a:lnTo>
                    <a:pt x="15732" y="16"/>
                  </a:lnTo>
                  <a:lnTo>
                    <a:pt x="15686" y="7"/>
                  </a:lnTo>
                  <a:lnTo>
                    <a:pt x="15642" y="4"/>
                  </a:lnTo>
                  <a:lnTo>
                    <a:pt x="15595" y="0"/>
                  </a:lnTo>
                  <a:lnTo>
                    <a:pt x="15550" y="0"/>
                  </a:lnTo>
                  <a:lnTo>
                    <a:pt x="0" y="0"/>
                  </a:lnTo>
                  <a:lnTo>
                    <a:pt x="0" y="9315"/>
                  </a:lnTo>
                  <a:lnTo>
                    <a:pt x="16464" y="9315"/>
                  </a:lnTo>
                  <a:lnTo>
                    <a:pt x="16464" y="9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>
                <a:latin typeface="+mn-lt"/>
                <a:cs typeface="+mn-cs"/>
              </a:endParaRPr>
            </a:p>
          </p:txBody>
        </p:sp>
        <p:sp>
          <p:nvSpPr>
            <p:cNvPr id="14" name="Rechteck 11"/>
            <p:cNvSpPr/>
            <p:nvPr/>
          </p:nvSpPr>
          <p:spPr bwMode="auto">
            <a:xfrm>
              <a:off x="0" y="0"/>
              <a:ext cx="8845200" cy="828000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AT" sz="2000" dirty="0" err="1">
                <a:latin typeface="+mn-lt"/>
                <a:cs typeface="+mn-cs"/>
              </a:endParaRPr>
            </a:p>
          </p:txBody>
        </p:sp>
      </p:grpSp>
      <p:sp>
        <p:nvSpPr>
          <p:cNvPr id="15" name="Textfeld 9"/>
          <p:cNvSpPr txBox="1"/>
          <p:nvPr userDrawn="1"/>
        </p:nvSpPr>
        <p:spPr>
          <a:xfrm>
            <a:off x="8707438" y="6534150"/>
            <a:ext cx="428625" cy="277813"/>
          </a:xfrm>
          <a:prstGeom prst="rect">
            <a:avLst/>
          </a:prstGeom>
          <a:noFill/>
        </p:spPr>
        <p:txBody>
          <a:bodyPr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AT" sz="1200" b="1" dirty="0">
                <a:solidFill>
                  <a:srgbClr val="91A5BB"/>
                </a:solidFill>
                <a:latin typeface="Arial" pitchFamily="34" charset="0"/>
                <a:cs typeface="Arial" pitchFamily="34" charset="0"/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269517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Maya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3861048"/>
            <a:ext cx="7848600" cy="2496890"/>
          </a:xfrm>
        </p:spPr>
        <p:txBody>
          <a:bodyPr/>
          <a:lstStyle/>
          <a:p>
            <a:pPr>
              <a:defRPr/>
            </a:pPr>
            <a:r>
              <a:rPr lang="de-DE" dirty="0"/>
              <a:t>Laser-Zielvorrichtung für ein bewegliches Ziel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Andreas Gruber, 1425111</a:t>
            </a:r>
            <a:br>
              <a:rPr lang="en-US" dirty="0"/>
            </a:br>
            <a:r>
              <a:rPr lang="en-US" dirty="0" err="1"/>
              <a:t>Betreuer</a:t>
            </a:r>
            <a:r>
              <a:rPr lang="en-US" dirty="0"/>
              <a:t>: Dr. Friedrich Bauer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858001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05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ctr"/>
            <a:r>
              <a:rPr lang="de-DE" dirty="0"/>
              <a:t>Vielen Dank für Ihre Aufmerksamkeit!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618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01643"/>
            <a:ext cx="5370198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Gerade Verbindung mit Pfeil 8"/>
          <p:cNvCxnSpPr>
            <a:cxnSpLocks/>
          </p:cNvCxnSpPr>
          <p:nvPr/>
        </p:nvCxnSpPr>
        <p:spPr>
          <a:xfrm flipV="1">
            <a:off x="1043608" y="3895753"/>
            <a:ext cx="3168352" cy="6654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Aufgabenstellung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27" y="1772816"/>
            <a:ext cx="7183896" cy="424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Gerade Verbindung mit Pfeil 3"/>
          <p:cNvCxnSpPr>
            <a:cxnSpLocks/>
          </p:cNvCxnSpPr>
          <p:nvPr/>
        </p:nvCxnSpPr>
        <p:spPr>
          <a:xfrm flipV="1">
            <a:off x="2851484" y="3337359"/>
            <a:ext cx="4096780" cy="748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5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Laserablenkeinheit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51" y="1997717"/>
            <a:ext cx="4305673" cy="350550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cxnSp>
        <p:nvCxnSpPr>
          <p:cNvPr id="7" name="Gerade Verbindung mit Pfeil 6"/>
          <p:cNvCxnSpPr>
            <a:cxnSpLocks/>
          </p:cNvCxnSpPr>
          <p:nvPr/>
        </p:nvCxnSpPr>
        <p:spPr>
          <a:xfrm flipH="1" flipV="1">
            <a:off x="1259632" y="3284984"/>
            <a:ext cx="3168352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8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Hardware-Aufbau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527721"/>
            <a:ext cx="8286750" cy="4445496"/>
          </a:xfrm>
        </p:spPr>
      </p:pic>
    </p:spTree>
    <p:extLst>
      <p:ext uri="{BB962C8B-B14F-4D97-AF65-F5344CB8AC3E}">
        <p14:creationId xmlns:p14="http://schemas.microsoft.com/office/powerpoint/2010/main" val="375471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dirty="0"/>
              <a:t>Ausgabe einer Fotodiode</a:t>
            </a:r>
            <a:br>
              <a:rPr lang="de-DE" dirty="0"/>
            </a:br>
            <a:br>
              <a:rPr lang="de-DE" sz="1600" dirty="0"/>
            </a:br>
            <a:r>
              <a:rPr lang="de-DE" sz="2200" dirty="0"/>
              <a:t>Intensität (norm. auf 1000) vs. Halbschritte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66" y="1357313"/>
            <a:ext cx="6115843" cy="47863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67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4000" dirty="0"/>
              <a:t>Ausgabe aller Fotodioden</a:t>
            </a:r>
            <a:br>
              <a:rPr lang="de-DE" dirty="0"/>
            </a:br>
            <a:br>
              <a:rPr lang="de-DE" sz="2400" dirty="0"/>
            </a:br>
            <a:r>
              <a:rPr lang="de-DE" sz="2400" dirty="0"/>
              <a:t>Intensität (norm. auf 1000) vs. Halbschritte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37" y="1357313"/>
            <a:ext cx="6514702" cy="4786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3A018B46-6A9E-4045-B7AF-006E04D170A5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96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4000" dirty="0"/>
              <a:t>Eingangsdaten des Dreipunktreglers</a:t>
            </a:r>
            <a:br>
              <a:rPr lang="de-DE" dirty="0"/>
            </a:br>
            <a:br>
              <a:rPr lang="de-DE" dirty="0"/>
            </a:br>
            <a:r>
              <a:rPr lang="de-DE" sz="2400" dirty="0"/>
              <a:t>Intensität (norm. auf 1000) vs. Halbschritte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2" y="1357313"/>
            <a:ext cx="6337431" cy="4786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3A018B46-6A9E-4045-B7AF-006E04D170A5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00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14422"/>
            <a:ext cx="3744416" cy="3824586"/>
          </a:xfr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Koordinatentransformation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47" y="1216247"/>
            <a:ext cx="3583184" cy="382458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3A018B46-6A9E-4045-B7AF-006E04D170A5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13" name="Flussdiagramm: Prozess 12"/>
          <p:cNvSpPr/>
          <p:nvPr/>
        </p:nvSpPr>
        <p:spPr bwMode="auto">
          <a:xfrm>
            <a:off x="1979712" y="5322685"/>
            <a:ext cx="974425" cy="672201"/>
          </a:xfrm>
          <a:prstGeom prst="flowChartProcess">
            <a:avLst/>
          </a:prstGeom>
          <a:solidFill>
            <a:srgbClr val="FFC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2000" dirty="0" err="1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4" name="Additionszeichen 13"/>
          <p:cNvSpPr/>
          <p:nvPr/>
        </p:nvSpPr>
        <p:spPr bwMode="auto">
          <a:xfrm>
            <a:off x="1581351" y="4854330"/>
            <a:ext cx="1766513" cy="1599006"/>
          </a:xfrm>
          <a:prstGeom prst="mathPlus">
            <a:avLst>
              <a:gd name="adj1" fmla="val 2513"/>
            </a:avLst>
          </a:prstGeom>
          <a:solidFill>
            <a:srgbClr val="C0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2000" dirty="0" err="1">
              <a:latin typeface="+mn-lt"/>
              <a:cs typeface="+mn-cs"/>
            </a:endParaRPr>
          </a:p>
        </p:txBody>
      </p:sp>
      <p:sp>
        <p:nvSpPr>
          <p:cNvPr id="15" name="Flussdiagramm: Prozess 14"/>
          <p:cNvSpPr/>
          <p:nvPr/>
        </p:nvSpPr>
        <p:spPr bwMode="auto">
          <a:xfrm rot="6067609">
            <a:off x="6141211" y="5327637"/>
            <a:ext cx="974425" cy="672201"/>
          </a:xfrm>
          <a:prstGeom prst="flowChartProcess">
            <a:avLst/>
          </a:prstGeom>
          <a:solidFill>
            <a:srgbClr val="FFC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2000" dirty="0" err="1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6" name="Additionszeichen 15"/>
          <p:cNvSpPr/>
          <p:nvPr/>
        </p:nvSpPr>
        <p:spPr bwMode="auto">
          <a:xfrm rot="6067609">
            <a:off x="5742850" y="4859282"/>
            <a:ext cx="1766513" cy="1599006"/>
          </a:xfrm>
          <a:prstGeom prst="mathPlus">
            <a:avLst>
              <a:gd name="adj1" fmla="val 2513"/>
            </a:avLst>
          </a:prstGeom>
          <a:solidFill>
            <a:srgbClr val="C00000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2000" dirty="0" err="1">
              <a:latin typeface="+mn-lt"/>
              <a:cs typeface="+mn-cs"/>
            </a:endParaRPr>
          </a:p>
        </p:txBody>
      </p:sp>
      <p:sp>
        <p:nvSpPr>
          <p:cNvPr id="17" name="Pfeil: nach rechts 16"/>
          <p:cNvSpPr/>
          <p:nvPr/>
        </p:nvSpPr>
        <p:spPr bwMode="auto">
          <a:xfrm>
            <a:off x="3783906" y="5379002"/>
            <a:ext cx="1675244" cy="54966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2000" dirty="0" err="1">
              <a:latin typeface="+mn-lt"/>
              <a:cs typeface="+mn-cs"/>
            </a:endParaRP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19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 Finale Version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7" y="1357313"/>
            <a:ext cx="8238542" cy="4786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52DB3BF0-8BE8-4F7F-89FE-805F0B21F368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cxnSp>
        <p:nvCxnSpPr>
          <p:cNvPr id="10" name="Gerade Verbindung mit Pfeil 9"/>
          <p:cNvCxnSpPr>
            <a:cxnSpLocks/>
          </p:cNvCxnSpPr>
          <p:nvPr/>
        </p:nvCxnSpPr>
        <p:spPr>
          <a:xfrm flipH="1" flipV="1">
            <a:off x="2462982" y="3215148"/>
            <a:ext cx="4413274" cy="429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Fußzeilenplatzhalter 4"/>
          <p:cNvSpPr>
            <a:spLocks noGrp="1"/>
          </p:cNvSpPr>
          <p:nvPr>
            <p:ph type="ftr" sz="quarter" idx="20"/>
          </p:nvPr>
        </p:nvSpPr>
        <p:spPr>
          <a:xfrm>
            <a:off x="3571875" y="6278563"/>
            <a:ext cx="4567238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Andreas Gruber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30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ct-es-md-dd-cg-2.2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25400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 fontAlgn="auto">
          <a:spcBef>
            <a:spcPts val="0"/>
          </a:spcBef>
          <a:spcAft>
            <a:spcPts val="0"/>
          </a:spcAft>
          <a:defRPr sz="2000" dirty="0" err="1" smtClean="0">
            <a:latin typeface="+mn-lt"/>
            <a:cs typeface="+mn-cs"/>
          </a:defRPr>
        </a:defPPr>
      </a:lst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ict-es-md-dd-cg-2.2</Template>
  <TotalTime>0</TotalTime>
  <Words>64</Words>
  <Application>Microsoft Office PowerPoint</Application>
  <PresentationFormat>Bildschirmpräsentation (4:3)</PresentationFormat>
  <Paragraphs>35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Tahoma</vt:lpstr>
      <vt:lpstr>Wingdings</vt:lpstr>
      <vt:lpstr>ict-es-md-dd-cg-2.22</vt:lpstr>
      <vt:lpstr>Retrospect</vt:lpstr>
      <vt:lpstr>Maya</vt:lpstr>
      <vt:lpstr>Aufgabenstellung</vt:lpstr>
      <vt:lpstr>Laserablenkeinheit</vt:lpstr>
      <vt:lpstr>Hardware-Aufbau</vt:lpstr>
      <vt:lpstr>Ausgabe einer Fotodiode  Intensität (norm. auf 1000) vs. Halbschritte</vt:lpstr>
      <vt:lpstr>Ausgabe aller Fotodioden  Intensität (norm. auf 1000) vs. Halbschritte</vt:lpstr>
      <vt:lpstr>Eingangsdaten des Dreipunktreglers  Intensität (norm. auf 1000) vs. Halbschritte</vt:lpstr>
      <vt:lpstr>Koordinatentransformation</vt:lpstr>
      <vt:lpstr> Finale Version</vt:lpstr>
      <vt:lpstr>Demo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Methods for Circuit Design  Hardware Design Languages</dc:title>
  <dc:creator>cgrimm</dc:creator>
  <cp:lastModifiedBy>Andeas Gruber</cp:lastModifiedBy>
  <cp:revision>206</cp:revision>
  <cp:lastPrinted>2017-01-15T20:36:51Z</cp:lastPrinted>
  <dcterms:created xsi:type="dcterms:W3CDTF">2009-11-05T09:39:57Z</dcterms:created>
  <dcterms:modified xsi:type="dcterms:W3CDTF">2017-01-18T10:34:49Z</dcterms:modified>
</cp:coreProperties>
</file>